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</a:t>
            </a:r>
            <a:r>
              <a:rPr lang="ru-RU" sz="2000" b="1" dirty="0" smtClean="0"/>
              <a:t>Северное шоссе, д. 16а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198,50*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0,0649 * 2 599,40 (руб./Гкал) + 29,80 (руб./куб.м) </a:t>
            </a:r>
            <a:r>
              <a:rPr lang="ru-RU" sz="16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198,50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«ВЕСТА-Прогресс»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280012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Северное шоссе, д. </a:t>
                      </a:r>
                      <a:r>
                        <a:rPr lang="ru-RU" sz="1400" b="1" u="none" strike="noStrike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16а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0,0649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141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79</cp:revision>
  <cp:lastPrinted>2019-07-01T09:06:49Z</cp:lastPrinted>
  <dcterms:created xsi:type="dcterms:W3CDTF">2017-09-10T09:08:54Z</dcterms:created>
  <dcterms:modified xsi:type="dcterms:W3CDTF">2020-11-30T13:01:45Z</dcterms:modified>
</cp:coreProperties>
</file>